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6"/>
  </p:notes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9EA6B9-E2B8-8778-D9BF-4644E2211C7A}" v="168" dt="2025-11-20T18:57:11.138"/>
    <p1510:client id="{4D6292BE-F7EA-F837-BB7A-B765C957B24F}" v="147" dt="2025-11-20T18:44:44.208"/>
    <p1510:client id="{54F9F7A6-C077-CBBE-E1A3-DF7A7F26E444}" v="273" dt="2025-11-20T18:53:44.992"/>
    <p1510:client id="{C043A3B6-4F71-4EF2-8ADA-9B0B8635C0E9}" v="501" dt="2025-11-20T18:54:20.0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/>
    <p:restoredTop sz="94708"/>
  </p:normalViewPr>
  <p:slideViewPr>
    <p:cSldViewPr snapToGrid="0">
      <p:cViewPr varScale="1">
        <p:scale>
          <a:sx n="118" d="100"/>
          <a:sy n="118" d="100"/>
        </p:scale>
        <p:origin x="3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D95B8-25B1-4E98-A1B0-43F3F4198DB7}" type="datetimeFigureOut">
              <a:t>11/20/25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F0EE4-F620-41FB-B3BD-405B961A12C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74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What is asked of us? Help OK figure out how they can reach a wider community within </a:t>
            </a:r>
            <a:r>
              <a:rPr lang="en-US" err="1">
                <a:ea typeface="Calibri"/>
                <a:cs typeface="Calibri"/>
              </a:rPr>
              <a:t>oberlin</a:t>
            </a:r>
            <a:r>
              <a:rPr lang="en-US">
                <a:ea typeface="Calibri"/>
                <a:cs typeface="Calibri"/>
              </a:rPr>
              <a:t>. </a:t>
            </a:r>
          </a:p>
          <a:p>
            <a:r>
              <a:rPr lang="en-US">
                <a:ea typeface="Calibri"/>
                <a:cs typeface="Calibri"/>
              </a:rPr>
              <a:t>Katherine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F0EE4-F620-41FB-B3BD-405B961A12C5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37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Jessie + anthony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F0EE4-F620-41FB-B3BD-405B961A12C5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83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Bella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F0EE4-F620-41FB-B3BD-405B961A12C5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12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Maya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F0EE4-F620-41FB-B3BD-405B961A12C5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63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0979-F579-4E9B-A675-1F5ABBFF00DB}" type="datetimeFigureOut">
              <a:rPr lang="en-US" dirty="0"/>
              <a:t>11/20/25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39983"/>
      </p:ext>
    </p:extLst>
  </p:cSld>
  <p:clrMapOvr>
    <a:masterClrMapping/>
  </p:clrMapOvr>
  <p:transition spd="slow" advTm="30000">
    <p:fade/>
  </p:transition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6D0F-5A12-4D0A-80B0-1A6122B61E7B}" type="datetimeFigureOut">
              <a:rPr lang="en-US" dirty="0"/>
              <a:t>11/20/25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73957"/>
      </p:ext>
    </p:extLst>
  </p:cSld>
  <p:clrMapOvr>
    <a:masterClrMapping/>
  </p:clrMapOvr>
  <p:transition spd="slow" advTm="3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8C84-89CA-44AB-B0BE-5C91BAF75478}" type="datetimeFigureOut">
              <a:rPr lang="en-US" dirty="0"/>
              <a:t>11/20/25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89879"/>
      </p:ext>
    </p:extLst>
  </p:cSld>
  <p:clrMapOvr>
    <a:masterClrMapping/>
  </p:clrMapOvr>
  <p:transition spd="slow" advTm="3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156E-175E-4DBA-9D21-B772C320F342}" type="datetimeFigureOut">
              <a:rPr lang="en-US" dirty="0"/>
              <a:t>11/20/25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31708"/>
      </p:ext>
    </p:extLst>
  </p:cSld>
  <p:clrMapOvr>
    <a:masterClrMapping/>
  </p:clrMapOvr>
  <p:transition spd="slow" advTm="3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5F6E-3D02-4292-95D1-C62B3126321B}" type="datetimeFigureOut">
              <a:rPr lang="en-US" dirty="0"/>
              <a:t>11/20/25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33837"/>
      </p:ext>
    </p:extLst>
  </p:cSld>
  <p:clrMapOvr>
    <a:masterClrMapping/>
  </p:clrMapOvr>
  <p:transition spd="slow" advTm="3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5ACB-D10C-44A8-9570-124370F4CB38}" type="datetimeFigureOut">
              <a:rPr lang="en-US" dirty="0"/>
              <a:t>11/20/25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58372"/>
      </p:ext>
    </p:extLst>
  </p:cSld>
  <p:clrMapOvr>
    <a:masterClrMapping/>
  </p:clrMapOvr>
  <p:transition spd="slow" advTm="3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84F4-0E7A-4BDE-98C6-AE68FB974645}" type="datetimeFigureOut">
              <a:rPr lang="en-US" dirty="0"/>
              <a:t>11/20/25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47132"/>
      </p:ext>
    </p:extLst>
  </p:cSld>
  <p:clrMapOvr>
    <a:masterClrMapping/>
  </p:clrMapOvr>
  <p:transition spd="slow" advTm="3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F1D8-9801-4C4B-92F3-66C9A863BD74}" type="datetimeFigureOut">
              <a:rPr lang="en-US" dirty="0"/>
              <a:t>11/20/25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29044"/>
      </p:ext>
    </p:extLst>
  </p:cSld>
  <p:clrMapOvr>
    <a:masterClrMapping/>
  </p:clrMapOvr>
  <p:transition spd="slow" advTm="3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E8FD-B23E-4E1A-83EF-0847EBEA0105}" type="datetimeFigureOut">
              <a:rPr lang="en-US" dirty="0"/>
              <a:t>11/20/25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30329"/>
      </p:ext>
    </p:extLst>
  </p:cSld>
  <p:clrMapOvr>
    <a:masterClrMapping/>
  </p:clrMapOvr>
  <p:transition spd="slow" advTm="3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891E-A7C2-465C-AD39-8EDCB0F58E3C}" type="datetimeFigureOut">
              <a:rPr lang="en-US" dirty="0"/>
              <a:t>11/20/25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53049"/>
      </p:ext>
    </p:extLst>
  </p:cSld>
  <p:clrMapOvr>
    <a:masterClrMapping/>
  </p:clrMapOvr>
  <p:transition spd="slow" advTm="3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93E5-AFB6-485C-8E3C-32F92A07875F}" type="datetimeFigureOut">
              <a:rPr lang="en-US" dirty="0"/>
              <a:t>11/20/25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63443"/>
      </p:ext>
    </p:extLst>
  </p:cSld>
  <p:clrMapOvr>
    <a:masterClrMapping/>
  </p:clrMapOvr>
  <p:transition spd="slow" advTm="3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3A332BE1-279E-4118-9FE3-7952B079A510}" type="datetimeFigureOut">
              <a:rPr lang="en-US" dirty="0"/>
              <a:t>11/20/25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8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ransition spd="slow" advTm="30000">
    <p:fad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114" descr="Jigsaw puzzles in plastic figures">
            <a:extLst>
              <a:ext uri="{FF2B5EF4-FFF2-40B4-BE49-F238E27FC236}">
                <a16:creationId xmlns:a16="http://schemas.microsoft.com/office/drawing/2014/main" id="{788F0939-312A-D4E2-29DE-9604C445BE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092" t="9673" r="-7" b="16414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pic>
        <p:nvPicPr>
          <p:cNvPr id="5" name="Picture 4" descr="A logo for a community collaborative&#10;&#10;AI-generated content may be incorrect.">
            <a:extLst>
              <a:ext uri="{FF2B5EF4-FFF2-40B4-BE49-F238E27FC236}">
                <a16:creationId xmlns:a16="http://schemas.microsoft.com/office/drawing/2014/main" id="{B96C985D-A9BD-BAB5-5BC6-76F91AC0A3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1417967"/>
            <a:ext cx="4572000" cy="31306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342F70-8E52-4947-FE0F-9D0D8D3F03B0}"/>
              </a:ext>
            </a:extLst>
          </p:cNvPr>
          <p:cNvSpPr txBox="1"/>
          <p:nvPr/>
        </p:nvSpPr>
        <p:spPr>
          <a:xfrm>
            <a:off x="1476647" y="4842291"/>
            <a:ext cx="9243650" cy="1754326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err="1"/>
              <a:t>OberlinKids</a:t>
            </a:r>
            <a:r>
              <a:rPr lang="en-US" sz="5400" b="1" dirty="0"/>
              <a:t> PechaKucha Presentation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30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6F0CB-E694-6B39-59D9-C14A8AA39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141" y="510489"/>
            <a:ext cx="5020056" cy="1463040"/>
          </a:xfrm>
        </p:spPr>
        <p:txBody>
          <a:bodyPr>
            <a:normAutofit/>
          </a:bodyPr>
          <a:lstStyle/>
          <a:p>
            <a:r>
              <a:rPr lang="en-US" dirty="0"/>
              <a:t>What We've Already Done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8BCF6-B524-D259-C443-43B278E64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349085"/>
            <a:ext cx="2748465" cy="37673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Interviews at an Oberlin Kids Photo event</a:t>
            </a:r>
          </a:p>
          <a:p>
            <a:pPr marL="0" indent="0">
              <a:buNone/>
            </a:pPr>
            <a:r>
              <a:rPr lang="en-US"/>
              <a:t>-Surveyed 22 parents</a:t>
            </a:r>
          </a:p>
          <a:p>
            <a:pPr marL="0" indent="0">
              <a:buNone/>
            </a:pPr>
            <a:r>
              <a:rPr lang="en-US"/>
              <a:t>-Created and shared a visual report with our client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</p:txBody>
      </p:sp>
      <p:pic>
        <p:nvPicPr>
          <p:cNvPr id="5" name="Picture 4" descr="A couple of men sitting at a table with a table covered in plastic&#10;&#10;AI-generated content may be incorrect.">
            <a:extLst>
              <a:ext uri="{FF2B5EF4-FFF2-40B4-BE49-F238E27FC236}">
                <a16:creationId xmlns:a16="http://schemas.microsoft.com/office/drawing/2014/main" id="{7459E668-ACF8-4ECB-448C-07511EB654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380" r="-4" b="42130"/>
          <a:stretch>
            <a:fillRect/>
          </a:stretch>
        </p:blipFill>
        <p:spPr>
          <a:xfrm>
            <a:off x="6560598" y="508090"/>
            <a:ext cx="5122753" cy="2783750"/>
          </a:xfrm>
          <a:prstGeom prst="rect">
            <a:avLst/>
          </a:prstGeom>
        </p:spPr>
      </p:pic>
      <p:pic>
        <p:nvPicPr>
          <p:cNvPr id="6" name="Picture 5" descr="A group of people sitting at a table with art supplies&#10;&#10;AI-generated content may be incorrect.">
            <a:extLst>
              <a:ext uri="{FF2B5EF4-FFF2-40B4-BE49-F238E27FC236}">
                <a16:creationId xmlns:a16="http://schemas.microsoft.com/office/drawing/2014/main" id="{2A0EEEF7-8B28-4A50-F879-961E19FA23E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" b="22482"/>
          <a:stretch>
            <a:fillRect/>
          </a:stretch>
        </p:blipFill>
        <p:spPr>
          <a:xfrm>
            <a:off x="6560598" y="3566160"/>
            <a:ext cx="5122753" cy="27797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AF3AE1-6490-9985-5228-00BAB57FC0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9673" y="1487055"/>
            <a:ext cx="4113166" cy="481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42868"/>
      </p:ext>
    </p:extLst>
  </p:cSld>
  <p:clrMapOvr>
    <a:masterClrMapping/>
  </p:clrMapOvr>
  <p:transition spd="slow" advTm="30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CA2F2-122D-97FA-C19B-719DEAD09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313" y="3426036"/>
            <a:ext cx="9530282" cy="1148157"/>
          </a:xfrm>
          <a:solidFill>
            <a:schemeClr val="accent5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7200" dirty="0">
                <a:solidFill>
                  <a:srgbClr val="FFFFFF"/>
                </a:solidFill>
              </a:rPr>
              <a:t>What We Plan To Do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F75872-4DEE-5C8B-92A4-D155C2737E0F}"/>
              </a:ext>
            </a:extLst>
          </p:cNvPr>
          <p:cNvSpPr txBox="1"/>
          <p:nvPr/>
        </p:nvSpPr>
        <p:spPr>
          <a:xfrm>
            <a:off x="202248" y="4697362"/>
            <a:ext cx="9520001" cy="1938992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en-US" sz="2400" dirty="0">
                <a:solidFill>
                  <a:schemeClr val="bg1"/>
                </a:solidFill>
              </a:rPr>
              <a:t>Create 5-minute intercept survey (paper and physical) to reach families not currently or minimally involved with </a:t>
            </a:r>
            <a:r>
              <a:rPr lang="en-US" sz="2400" dirty="0" err="1">
                <a:solidFill>
                  <a:schemeClr val="bg1"/>
                </a:solidFill>
              </a:rPr>
              <a:t>OberlinKids</a:t>
            </a: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Calibri"/>
              <a:buChar char="-"/>
            </a:pPr>
            <a:r>
              <a:rPr lang="en-US" sz="2400" dirty="0">
                <a:solidFill>
                  <a:schemeClr val="bg1"/>
                </a:solidFill>
              </a:rPr>
              <a:t>Attend events with survey (Storytime Fridays, </a:t>
            </a:r>
            <a:r>
              <a:rPr lang="en-US" sz="2400" err="1">
                <a:solidFill>
                  <a:schemeClr val="bg1"/>
                </a:solidFill>
              </a:rPr>
              <a:t>KidsinMotion</a:t>
            </a:r>
            <a:r>
              <a:rPr lang="en-US" sz="2400">
                <a:solidFill>
                  <a:schemeClr val="bg1"/>
                </a:solidFill>
              </a:rPr>
              <a:t>, Early Learning Center)</a:t>
            </a: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Calibri"/>
              <a:buChar char="-"/>
            </a:pPr>
            <a:r>
              <a:rPr lang="en-US" sz="2400" dirty="0">
                <a:solidFill>
                  <a:schemeClr val="bg1"/>
                </a:solidFill>
              </a:rPr>
              <a:t>Put fliers up with QR code to survey (Oberlin Free Store)</a:t>
            </a:r>
          </a:p>
        </p:txBody>
      </p:sp>
    </p:spTree>
    <p:extLst>
      <p:ext uri="{BB962C8B-B14F-4D97-AF65-F5344CB8AC3E}">
        <p14:creationId xmlns:p14="http://schemas.microsoft.com/office/powerpoint/2010/main" val="460188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30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od human figure">
            <a:extLst>
              <a:ext uri="{FF2B5EF4-FFF2-40B4-BE49-F238E27FC236}">
                <a16:creationId xmlns:a16="http://schemas.microsoft.com/office/drawing/2014/main" id="{C454A3FA-5168-BA78-0923-6F57789D57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" b="15589"/>
          <a:stretch>
            <a:fillRect/>
          </a:stretch>
        </p:blipFill>
        <p:spPr>
          <a:xfrm>
            <a:off x="0" y="10"/>
            <a:ext cx="1218893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A488B3-B2C3-478E-55D7-525F5A425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4002" y="401778"/>
            <a:ext cx="5008690" cy="2620670"/>
          </a:xfrm>
          <a:solidFill>
            <a:schemeClr val="accent5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6000" dirty="0">
                <a:solidFill>
                  <a:srgbClr val="FFFFFF"/>
                </a:solidFill>
              </a:rPr>
              <a:t>How We Will Present the Information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B2561D-90A0-E7FB-25D5-4F74C5173883}"/>
              </a:ext>
            </a:extLst>
          </p:cNvPr>
          <p:cNvSpPr txBox="1"/>
          <p:nvPr/>
        </p:nvSpPr>
        <p:spPr>
          <a:xfrm>
            <a:off x="6816165" y="3427279"/>
            <a:ext cx="4957520" cy="1723549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r">
              <a:buFont typeface="Calibri"/>
              <a:buChar char="-"/>
            </a:pPr>
            <a:r>
              <a:rPr lang="en-US" sz="4400" dirty="0"/>
              <a:t>Visual Report</a:t>
            </a:r>
            <a:endParaRPr lang="en-US" dirty="0"/>
          </a:p>
          <a:p>
            <a:pPr marL="285750" indent="-285750" algn="r">
              <a:buFont typeface="Calibri"/>
              <a:buChar char="-"/>
            </a:pPr>
            <a:r>
              <a:rPr lang="en-US" sz="4400" dirty="0"/>
              <a:t>Video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4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30000">
    <p:fade/>
  </p:transition>
</p:sld>
</file>

<file path=ppt/theme/theme1.xml><?xml version="1.0" encoding="utf-8"?>
<a:theme xmlns:a="http://schemas.openxmlformats.org/drawingml/2006/main" name="VanillaVTI">
  <a:themeElements>
    <a:clrScheme name="VanillaVTI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VanillaVTI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Vanilla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AACC6CF0-9F86-48CC-9C4E-CA578EE0A0A0}" vid="{3BDE51FE-56D6-4100-AFB5-5B4AEDCE2E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118</Words>
  <Application>Microsoft Macintosh PowerPoint</Application>
  <PresentationFormat>Widescreen</PresentationFormat>
  <Paragraphs>21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Courier New</vt:lpstr>
      <vt:lpstr>Neue Haas Grotesk Text Pro</vt:lpstr>
      <vt:lpstr>VanillaVTI</vt:lpstr>
      <vt:lpstr>PowerPoint Presentation</vt:lpstr>
      <vt:lpstr>What We've Already Done</vt:lpstr>
      <vt:lpstr>What We Plan To Do</vt:lpstr>
      <vt:lpstr>How We Will Present the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Katherine Csiszar</cp:lastModifiedBy>
  <cp:revision>156</cp:revision>
  <dcterms:created xsi:type="dcterms:W3CDTF">2025-11-20T16:55:17Z</dcterms:created>
  <dcterms:modified xsi:type="dcterms:W3CDTF">2025-11-20T19:05:08Z</dcterms:modified>
</cp:coreProperties>
</file>